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sldIdLst>
    <p:sldId id="256" r:id="rId2"/>
    <p:sldId id="257" r:id="rId3"/>
    <p:sldId id="287" r:id="rId4"/>
    <p:sldId id="289" r:id="rId5"/>
    <p:sldId id="290" r:id="rId6"/>
    <p:sldId id="281" r:id="rId7"/>
    <p:sldId id="278" r:id="rId8"/>
    <p:sldId id="283" r:id="rId9"/>
    <p:sldId id="279" r:id="rId10"/>
    <p:sldId id="285" r:id="rId11"/>
    <p:sldId id="280" r:id="rId12"/>
    <p:sldId id="284" r:id="rId13"/>
    <p:sldId id="286" r:id="rId14"/>
    <p:sldId id="292" r:id="rId15"/>
    <p:sldId id="295" r:id="rId16"/>
    <p:sldId id="293" r:id="rId17"/>
    <p:sldId id="296" r:id="rId18"/>
    <p:sldId id="294" r:id="rId19"/>
    <p:sldId id="29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74FD0-0C34-4D85-BC81-918485DE8E8A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063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Rio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b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400" b="0" cap="none" dirty="0">
                <a:latin typeface="Arial" panose="020B0604020202020204" pitchFamily="34" charset="0"/>
                <a:cs typeface="Arial" panose="020B0604020202020204" pitchFamily="34" charset="0"/>
              </a:rPr>
              <a:t>Taller 9 – Evaluación de modelos</a:t>
            </a:r>
            <a:endParaRPr lang="es-CO" sz="6600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Moisés Carvajal Angarita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C60D70-66F4-0FC7-38F4-BBE5C31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2" y="1435540"/>
            <a:ext cx="6328771" cy="48248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06C915-B746-6305-39AC-C3A2BA9B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03" y="3058642"/>
            <a:ext cx="4404852" cy="157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0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(WOE)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C4825D0E-1764-1DDD-97D2-E167B2D47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67" y="1347051"/>
            <a:ext cx="10871065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9D75F83-76C2-5955-8DEA-A7155FB5A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"/>
          <a:stretch/>
        </p:blipFill>
        <p:spPr>
          <a:xfrm>
            <a:off x="727588" y="1281124"/>
            <a:ext cx="6714850" cy="51420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65931F5-58F9-43F7-5D55-AB506112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37" y="3068520"/>
            <a:ext cx="4065104" cy="156726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B3C67C4-C687-D37B-8C44-32425DFF30BC}"/>
              </a:ext>
            </a:extLst>
          </p:cNvPr>
          <p:cNvSpPr txBox="1">
            <a:spLocks/>
          </p:cNvSpPr>
          <p:nvPr/>
        </p:nvSpPr>
        <p:spPr>
          <a:xfrm>
            <a:off x="378541" y="5194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(WOE)</a:t>
            </a:r>
          </a:p>
        </p:txBody>
      </p:sp>
    </p:spTree>
    <p:extLst>
      <p:ext uri="{BB962C8B-B14F-4D97-AF65-F5344CB8AC3E}">
        <p14:creationId xmlns:p14="http://schemas.microsoft.com/office/powerpoint/2010/main" val="79907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1887793" y="2939000"/>
            <a:ext cx="8416414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9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Multivariados</a:t>
            </a:r>
          </a:p>
        </p:txBody>
      </p:sp>
    </p:spTree>
    <p:extLst>
      <p:ext uri="{BB962C8B-B14F-4D97-AF65-F5344CB8AC3E}">
        <p14:creationId xmlns:p14="http://schemas.microsoft.com/office/powerpoint/2010/main" val="285716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Regresión logística</a:t>
            </a: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9A211865-B6F6-6336-5199-7EA59D18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3" y="1347051"/>
            <a:ext cx="10803154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4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Regresión logística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963800-5752-7D38-1060-B9ABEE0F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528" y="1246742"/>
            <a:ext cx="5122749" cy="35685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89EC22-76AA-2A55-FFDE-B32495172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841" y="4832090"/>
            <a:ext cx="4462121" cy="15583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38DFFDE-21B2-A90E-0005-BC0C7C2216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1"/>
          <a:stretch/>
        </p:blipFill>
        <p:spPr>
          <a:xfrm>
            <a:off x="1107018" y="1279423"/>
            <a:ext cx="4540427" cy="35358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82DEBE-F49B-B44C-F69F-556163524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137" y="4833792"/>
            <a:ext cx="4378187" cy="157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9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Análisis discriminante lineal</a:t>
            </a:r>
          </a:p>
        </p:txBody>
      </p:sp>
      <p:pic>
        <p:nvPicPr>
          <p:cNvPr id="2" name="Imagen 1" descr="Dibujo de un mapa&#10;&#10;Descripción generada automáticamente con confianza media">
            <a:extLst>
              <a:ext uri="{FF2B5EF4-FFF2-40B4-BE49-F238E27FC236}">
                <a16:creationId xmlns:a16="http://schemas.microsoft.com/office/drawing/2014/main" id="{C0579CBD-63D3-0500-C81D-8BFC66EC1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3" y="1347051"/>
            <a:ext cx="10854673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2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Análisis discriminante lineal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0F3726-EFBD-1916-F0FC-42C3DEC0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03" y="1347051"/>
            <a:ext cx="4661138" cy="32782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DAB2425-BEE7-3452-926D-A35E102E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9" y="1347051"/>
            <a:ext cx="4355689" cy="32739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4B0F35B-6027-916B-B441-B2CFF5D6D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9" b="-1"/>
          <a:stretch/>
        </p:blipFill>
        <p:spPr>
          <a:xfrm>
            <a:off x="6389646" y="4785117"/>
            <a:ext cx="4347852" cy="15412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F0B8A9-ABC1-4BE1-3EA4-F6033242F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60" y="4785117"/>
            <a:ext cx="4505286" cy="154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25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</a:rPr>
              <a:t>Random</a:t>
            </a:r>
            <a:r>
              <a:rPr lang="es-CO" sz="3600" b="1" dirty="0">
                <a:solidFill>
                  <a:schemeClr val="tx1"/>
                </a:solidFill>
              </a:rPr>
              <a:t> Forest</a:t>
            </a: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1ED89814-6911-5155-4420-B89A5DBC4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34" y="1347051"/>
            <a:ext cx="10795232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8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</a:rPr>
              <a:t>Random</a:t>
            </a:r>
            <a:r>
              <a:rPr lang="es-CO" sz="3600" b="1" dirty="0">
                <a:solidFill>
                  <a:schemeClr val="tx1"/>
                </a:solidFill>
              </a:rPr>
              <a:t> Forest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941DE8-ED68-84F4-2FDA-1399629F6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" r="3149"/>
          <a:stretch/>
        </p:blipFill>
        <p:spPr>
          <a:xfrm>
            <a:off x="6882686" y="1134982"/>
            <a:ext cx="4227820" cy="32502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783CC4-1184-7B03-199C-EB38CACE5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2"/>
          <a:stretch/>
        </p:blipFill>
        <p:spPr>
          <a:xfrm>
            <a:off x="1268361" y="1223472"/>
            <a:ext cx="4306745" cy="33433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780136-D6AD-DD92-2B01-1D6244045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1" t="6940" r="4600"/>
          <a:stretch/>
        </p:blipFill>
        <p:spPr>
          <a:xfrm>
            <a:off x="1084891" y="4804265"/>
            <a:ext cx="4673684" cy="18173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60D80F-68C4-6462-AFBF-C2B9BE22A6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61" t="5143" r="6721" b="4870"/>
          <a:stretch/>
        </p:blipFill>
        <p:spPr>
          <a:xfrm>
            <a:off x="6604067" y="4673590"/>
            <a:ext cx="4785058" cy="18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2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cuenca del río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Rihoacha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526889" y="2939000"/>
            <a:ext cx="7138221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9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Heurístico</a:t>
            </a:r>
          </a:p>
        </p:txBody>
      </p:sp>
    </p:spTree>
    <p:extLst>
      <p:ext uri="{BB962C8B-B14F-4D97-AF65-F5344CB8AC3E}">
        <p14:creationId xmlns:p14="http://schemas.microsoft.com/office/powerpoint/2010/main" val="151552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Heurístico</a:t>
            </a:r>
          </a:p>
        </p:txBody>
      </p:sp>
      <p:pic>
        <p:nvPicPr>
          <p:cNvPr id="2" name="Marcador de contenido 9" descr="Mapa&#10;&#10;Descripción generada automáticamente">
            <a:extLst>
              <a:ext uri="{FF2B5EF4-FFF2-40B4-BE49-F238E27FC236}">
                <a16:creationId xmlns:a16="http://schemas.microsoft.com/office/drawing/2014/main" id="{804DFBFB-C535-72E2-17BC-7F3D31067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3" y="1347051"/>
            <a:ext cx="10803154" cy="4788000"/>
          </a:xfrm>
        </p:spPr>
      </p:pic>
    </p:spTree>
    <p:extLst>
      <p:ext uri="{BB962C8B-B14F-4D97-AF65-F5344CB8AC3E}">
        <p14:creationId xmlns:p14="http://schemas.microsoft.com/office/powerpoint/2010/main" val="138791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Heurístico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A45D03E-2D32-B9FA-7BD4-E522A685D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2"/>
          <a:stretch/>
        </p:blipFill>
        <p:spPr>
          <a:xfrm>
            <a:off x="628451" y="1347051"/>
            <a:ext cx="6564829" cy="49836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2E983A8-AC4D-120F-6095-4C019FF2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16" y="2996978"/>
            <a:ext cx="4357000" cy="168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7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526889" y="2939000"/>
            <a:ext cx="7138221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9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Bivariados</a:t>
            </a:r>
          </a:p>
        </p:txBody>
      </p:sp>
    </p:spTree>
    <p:extLst>
      <p:ext uri="{BB962C8B-B14F-4D97-AF65-F5344CB8AC3E}">
        <p14:creationId xmlns:p14="http://schemas.microsoft.com/office/powerpoint/2010/main" val="412518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7BB27307-301A-1D6F-C63E-4B4F45150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3" y="1347051"/>
            <a:ext cx="10803153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5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Ratio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E4AFCD-31F5-FCB8-2FBE-4821BF27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7" y="1407394"/>
            <a:ext cx="6676104" cy="50835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3CE3C5-69C5-B5F2-0293-B6CF49118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31" y="2818661"/>
            <a:ext cx="479174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48D7689F-D7F0-12D4-5ACE-5DA20F377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16" y="1347051"/>
            <a:ext cx="10871068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4015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1374</TotalTime>
  <Words>128</Words>
  <Application>Microsoft Office PowerPoint</Application>
  <PresentationFormat>Panorámica</PresentationFormat>
  <Paragraphs>24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Base</vt:lpstr>
      <vt:lpstr>Rio marocaso Taller 9 – Evaluación de modelos</vt:lpstr>
      <vt:lpstr>Generalidades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MOISES CARVAJAL ANGARITA</cp:lastModifiedBy>
  <cp:revision>27</cp:revision>
  <dcterms:created xsi:type="dcterms:W3CDTF">2023-10-16T05:26:42Z</dcterms:created>
  <dcterms:modified xsi:type="dcterms:W3CDTF">2023-12-06T09:37:19Z</dcterms:modified>
</cp:coreProperties>
</file>